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9267" y="3074169"/>
            <a:ext cx="7766936" cy="2416000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Тезисы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из «</a:t>
            </a:r>
            <a:r>
              <a:rPr lang="ru-RU" sz="3200" dirty="0" smtClean="0"/>
              <a:t>ПОЛИТИКИ </a:t>
            </a:r>
            <a:r>
              <a:rPr lang="ru-RU" sz="3200" dirty="0"/>
              <a:t>ПО УРЕГУЛИРОВАНИЮ КОНФЛИКТА ИНТЕРЕСОВ </a:t>
            </a:r>
            <a:br>
              <a:rPr lang="ru-RU" sz="3200" dirty="0"/>
            </a:br>
            <a:r>
              <a:rPr lang="ru-RU" sz="3200" dirty="0"/>
              <a:t>У РАБОТНИКОВ И ДОЛЖНОСТНЫХ ЛИЦ </a:t>
            </a:r>
            <a:r>
              <a:rPr lang="ru-RU" sz="3200" dirty="0" smtClean="0"/>
              <a:t> </a:t>
            </a:r>
            <a:r>
              <a:rPr lang="ru-RU" sz="4000" dirty="0"/>
              <a:t>ТОО </a:t>
            </a:r>
            <a:r>
              <a:rPr lang="ru-RU" sz="4000" dirty="0" smtClean="0"/>
              <a:t>«</a:t>
            </a:r>
            <a:r>
              <a:rPr lang="ru-RU" sz="4000" dirty="0" err="1" smtClean="0"/>
              <a:t>Мангистауэнергомунай</a:t>
            </a:r>
            <a:r>
              <a:rPr lang="ru-RU" sz="4000" dirty="0" smtClean="0"/>
              <a:t>»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372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94915"/>
            <a:ext cx="8596668" cy="67425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Политика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определяет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основные принципы и правила, которые должны соблюдать все Работники и Должностные лица с целью предупреждения ситуации, когда их Личные интересы могут противоречить интересам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Товарищества.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12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667" y="1762656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1.4.	Работник и Должностное лицо, выполняя свои должностные обязанности, обязан ставить интересы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Товарищества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выше своих Личных интересов.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1.5.	Требования о недопустимости Конфликта интересов распространяются на всех Работников и Должностных лиц.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1.6.	Работники и Должностные лица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должны принимать меры по предотвращению и регулированию Конфликта интересов.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1.7.	В случае, если Работникам и Должностным лицам стало известно о возникшем Конфликте интересов, они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должны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незамедлительно сообщить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 таком конфликте на «Горячую линию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2176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91133" cy="14986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5.	Виды конфликтов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интереса.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Выполнение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функций Работника и Должностного лица в Товариществе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70667"/>
            <a:ext cx="8596668" cy="405169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•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	прием на работу или изменение должностных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обязанностей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Работника, в результате чего Работник и его Близкий родственник, супруги, Свойственники будут находиться в прямом подчинении и принимать любые кадровые решения в отношении Близкого родственника, супруга, Свойственников (включая принятие решение об изменении зарплаты, назначении премий, назначения определенного функционала, повышение по службе и т.д.);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•	назначение или избрание Должностного лица, в результате чего Должностное лицо будет принимать любые кадровые решения в отношении Близкого родственника, супруга, Свойственников;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•	работа либо выполнение функций с Близкими родственниками, супругами, Свойственниками в одном коллегиальном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органе.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99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867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7.2.	Устанавливается следующий порядок раскрытия (декларирования) случаев Конфликта интересов:</a:t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0267"/>
            <a:ext cx="8596668" cy="4331095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а) Первоначальное раскрытие Конфликта интересов Работниками и/или Должностными лицами при приеме на работу/назначении на должность (заполнение заявления по форме Приложения 2);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(б) Раскрытие сведений о возможном Конфликте интересов при назначении и вступлении Работника в новую должность (заполнение заявления по форме Приложения 4 в случае возникновения Конфликта интересов или по форме Приложение 3 в случае отсутствия Конфликта интересов);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(в)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Ежегодное заполнение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Работниками и Должностными лицами формы о наличии/отсутствии Конфликта интересов (заполнение заявления по форме Приложения 4 в случае возникновения Конфликта интересов или по форме Приложение 3 в случае отсутствия Конфликта интересов);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(г) Разовое раскрытие сведений о Конфликте интересов по мере возникновения ситуаций, порождающих новый реальный или потенциальный Конфликт интересов или при изменении обстоятельств (согласно форме Приложения 4);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(д) Каждый Работник расписывается в журнале ознакомления с настоящей Политикой в соответствии с формой Приложения 5.</a:t>
            </a: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657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159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       Тезисы  из «ПОЛИТИКИ ПО УРЕГУЛИРОВАНИЮ КОНФЛИКТА ИНТЕРЕСОВ  У РАБОТНИКОВ И ДОЛЖНОСТНЫХ ЛИЦ  ТОО «Мангистауэнергомунай»   </vt:lpstr>
      <vt:lpstr> </vt:lpstr>
      <vt:lpstr>Презентация PowerPoint</vt:lpstr>
      <vt:lpstr>5. Виды конфликтов интереса.     Выполнение функций Работника и Должностного лица в Товариществе  </vt:lpstr>
      <vt:lpstr>7.2. Устанавливается следующий порядок раскрытия (декларирования) случаев Конфликта интересов: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«Политики в области противодействия коррупции» ТОО «Мангистауэнергомунай»</dc:title>
  <dc:creator>Ахбелов Беккожа</dc:creator>
  <cp:lastModifiedBy>Беккожа Ахбелов</cp:lastModifiedBy>
  <cp:revision>19</cp:revision>
  <dcterms:created xsi:type="dcterms:W3CDTF">2022-07-26T06:10:34Z</dcterms:created>
  <dcterms:modified xsi:type="dcterms:W3CDTF">2024-09-13T05:19:08Z</dcterms:modified>
</cp:coreProperties>
</file>