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6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47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3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6A3E-0D00-49CD-B4AA-B789128800E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B5F5-28D7-42A6-967B-1BBAFD6F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9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h.kalanova\AppData\Local\Microsoft\Windows\INetCache\Content.Word\IMG_42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14485" r="18479" b="21350"/>
          <a:stretch/>
        </p:blipFill>
        <p:spPr bwMode="auto">
          <a:xfrm>
            <a:off x="5684324" y="540130"/>
            <a:ext cx="6404211" cy="5203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38288" y="4088112"/>
            <a:ext cx="2903268" cy="123591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ОРЫНБАСАРОВ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КАРЛЕН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ОРЫНБАСАРҰЛЫ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85458" y="120679"/>
            <a:ext cx="5598867" cy="646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57" y="120679"/>
            <a:ext cx="559886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1983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электромонтер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шәкірті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Қаламқас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кенорнында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электржабдықтарын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электромонтер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1995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Маңғыстауэнерго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ЖШС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электржабдықтарын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электромонтер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отағасы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бөлісіп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2019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әкімінің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грамотасымен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2023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«ММГ» АҚ-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ұжымындағы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</TotalTime>
  <Words>148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Trebuchet MS</vt:lpstr>
      <vt:lpstr>Tw Cen MT</vt:lpstr>
      <vt:lpstr>Контур</vt:lpstr>
      <vt:lpstr>ОРЫНБАСАРОВ  КАРЛЕН  ОРЫНБАСАРҰЛЫ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ОРЫНБАСАРОВ  КАРЛЕН  ОРЫНБАСАРҰЛЫ</dc:title>
  <dc:creator>Шолпан Каланова</dc:creator>
  <cp:lastModifiedBy>Шолпан Каланова</cp:lastModifiedBy>
  <cp:revision>2</cp:revision>
  <dcterms:created xsi:type="dcterms:W3CDTF">2024-08-28T05:48:56Z</dcterms:created>
  <dcterms:modified xsi:type="dcterms:W3CDTF">2024-08-28T05:57:19Z</dcterms:modified>
</cp:coreProperties>
</file>